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C26AE-5638-44E0-BC14-176577442B20}" type="datetimeFigureOut">
              <a:rPr lang="sl-SI" smtClean="0"/>
              <a:t>6.3.2012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35F0-B050-4DD7-9F54-42746B1FD076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64904"/>
            <a:ext cx="4427984" cy="1470025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Blackadder ITC" pitchFamily="82" charset="0"/>
              </a:rPr>
              <a:t>Pope Innocent III</a:t>
            </a:r>
            <a:endParaRPr lang="sl-SI" sz="8000" dirty="0">
              <a:latin typeface="Blackadder ITC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0072" y="5733256"/>
            <a:ext cx="2696344" cy="622920"/>
          </a:xfrm>
        </p:spPr>
        <p:txBody>
          <a:bodyPr/>
          <a:lstStyle/>
          <a:p>
            <a:r>
              <a:rPr lang="en-US" dirty="0" smtClean="0"/>
              <a:t>By : Ashish</a:t>
            </a:r>
            <a:endParaRPr lang="sl-SI" dirty="0"/>
          </a:p>
        </p:txBody>
      </p:sp>
      <p:sp>
        <p:nvSpPr>
          <p:cNvPr id="1028" name="AutoShape 4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0" name="AutoShape 6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2" name="AutoShape 8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4" name="AutoShape 10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6" name="AutoShape 12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8" name="AutoShape 14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40" name="AutoShape 16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42" name="AutoShape 18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44" name="AutoShape 20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46" name="AutoShape 22" descr="data:image/jpeg;base64,/9j/4AAQSkZJRgABAQAAAQABAAD/2wCEAAkGBhMRERQUERQWFBUWGRsaGBgYGBocGxwaIB0fGh0aJBgcICYhHhwkGR0bIC8gLycpLCwtIR40NTAqNSYsLCkBCQoKBQUFDQUFDSkYEhgpKSkpKSkpKSkpKSkpKSkpKSkpKSkpKSkpKSkpKSkpKSkpKSkpKSkpKSkpKSkpKSkpKf/AABEIAIgAcwMBIgACEQEDEQH/xAAcAAABBQEBAQAAAAAAAAAAAAAFAAMEBgcCAQj/xAA/EAACAgAEAwUFBgMHBAMAAAABAgMRAAQSIQUxQQYTIlFhMnGBkfAHFCNCobFSYsEkcoKSotHxFTND4RY0c//EABQBAQAAAAAAAAAAAAAAAAAAAAD/xAAUEQEAAAAAAAAAAAAAAAAAAAAA/9oADAMBAAIRAxEAPwC2JETseW1Ha+WJHdHy3rn5Y5jXYA7db+v2xKjiFC/M/wDOAYXLk+/+mHFgHQfXvxJSP1+eOgRX0MAstCByA92BvFuIRQo7zMqRqPET+lDqfTBSNqB+v2xhP2r9qDPmzl0aooGo+TP1avTkPjgLBxD7RpXb+zKsY5BmGpq8/ID9cB5u3GeiGozknzKqR+2Jf2ZcNjmJmmGpVYRxrVqW0hiW8wo07dSRfLGtwgDkS2/5qI8qqq+FDAZXwT7atwmciBF/9yPYgeZXr77xoMGYWRRJG2tG3Vgdqq+WCkkKuCuyg7eEBT81AwGzGU+6lGVz3ZKqwJJAvw6hdkEGuuAkTqWAHnyOITRm+RBP109d8EZcua8htXSuhw1LFXnz+t/ngIK5a9tvljs5YUARd8j5fW+JiKB/vhwgCqAry9PLAB/uY/gJ+X9cLBCQWTf7YWAlxxLy3vlfricAKHn5/XxxDyoB9QLvzvb5e71xLjBN+/6/XAelLP188eBq+t/3w6i7Db4HCMe56e7AM3TCr2F/IXWPlbP5gySu7c2ZmPxJP9cfVcQoi8fNPajgDwZ+bLqNTd4QgH5gxtK94IwF87GzCGHhcdby/eZnvl4mESn5RnGjycey0Zpp4RZ2/EUb/PGf8M4A80paAqy5NI8ut0QSg/EbcUR3rP8AviVB2MzGa7372YxQ8A7pva5m2sUK5ML92A06IhltWsHcEURR9bxWe100T5WeNZU7zQxCh112BY2vbcYAdn+CTR5bNwKxUiNjG1mlPLyHTfpgVkeyeZy2WkXw62Zg1xgAppJvUfEXLC6J5XgNKhk7yNHP5lVvmov9cNSRi6N/XTHHZpdWQyhHWCO/8ow7IlfRwEb7vTXfwqvW/M7bcv3w9r8Vel7/AFyx2wa9iCL+hjySGrI8uuAhTTEMaI/XCx7NGb+XT0wsAWgjrp76+vLE1VB5ev19euOMup8AO1C/jhyd9gVIve/rzwCfltvv+mGRWPI02vfzr688dgij0wDZGobHGN9te0CjNyT5ZQXVRD3vVKsMwH8X5Q3QVjTO13FDlsjmZVNMkZ0n+Y0qn9bx8+Zmdo2Kn2ZFVx7nF38zgLH2N7QyZQnTuhNkf19cbFwniizR6lAo/XLpjDeDVsFAsbMD19R5Y0DsXmJV70IVDV4bugfWiP0+eAMcI7VxNnszl2dECq43NWRsRZ2u+mDucmDxKALLqqge8cx8CcVJeH/jF9UJcsbKZRpBZPtanfwt8xi1cMVjKFLGQRrq1soDFm5CgABWAJRRKiBEAVFARQOiqAoH6YYZRuao+nl9bYlMmwHob9+ImYjH7DAcwxi+X/GHCAOfp9fHHqqT/wCuvTDchNfvgGpo3LHS9Dy8sLHMsZs8x6YWAJrILIGx8uo+OHb8/P8AfECSUAnqdqI/29PPDkcxKCxfM7cv+cBImmA5nr88NLJ+vKvPoPfV4iTOxoetVz3+V3y2xQvtC+0g5W8tlD+OLEkg37vzUHrJXM8l5c8AN+2Xterf2GE+y2qYj+L8sf8Ahuz60OmKoOGnMZGGcbnLuYH89LfixE/N1/wjFaU6jZ3vn6+uLX2D4vHDJLFmDWWzKCOQ17DXcclfytz9CcBHTLlPECb9Nv8A35YN8N7TyQX7DKTbAtuf2wa/+ESKxSRNRB02p+XPpyN+uCnCewMCHXONbA8jyHw5mvlgJvDO202ZT8DLnyDswCfp092K/wBkftDkhzGZiz5A1SAluifl9+kHT8N8X/KZYuNMaWAa2Gwrb4bYy77UuzX3adau59bEDlstAD3V+uA2ox+EHY35G7B6+7EaRh8x+oHL98ZR9mH2kdyBk841Rg/gSnkh/gYn/wAfUHp7jtqmeXwgjkdwRy9979DgOo2CgG7GGpSBYo9KvHkshq6946Y4lzICkk7L/QeeAjy5sAkHevXCxCzcRZyeXwX/AHwsBOjXSqLIF1E+pNj1xOSPoBVcvny/fArMcRBYMFPKiD0vf53tgqkUncuyMqSaTpZlLAEDnp6kH9cBRvtJ7cjIKcvlz/aXG7D/AMSnr/8Aow5fwjfnWMQ5m7w9nZnklZpGLuzEsx3JN7knDmSymo1tf1vgH0y9AGwCdhtviTl8iSCDV9aIqh/XBLg/Z0sXEh0d2NRFdBfyoj9cGOE8IVw4RZJmYkUq2LNi9wSKBu6rAXzsnnnaFYZWPexKuhzXjiqlat9Wg0D10kYsk2cKxO4ijLK2k2K35X67lfgTjO+D5omLumkZM1k/FG/mKrSf4kYeE1V7eWL5wjiKZnLO6gp3im1N2kgUa0o+RUEehBwBDM8TYLGy/wDbZBIR1oaWZQP7hf4geeK99pnAzmPuQWrGa036FH1H46Qfjix5QAww2PYfQ3uYlD/pYYrnaidlhym/jGeyyjf0MbfMKfngMpyHZETFo91cMGBN+yTpHxur9SMWLg+fz/D3ESjvogSO78qsHSeg2J8rxZeKELE3dMqbOpcDUxdgdIXyUHct/LQ3xGzCqyjdF1xyFeZALAneuRIEh94wBXhPaGHNse6JDr7cTmmHp6j1xOUhTRsbbUfrbGaZzKsD3qlleFR4koaXVRrShv673vzxZOA9qRmX7icgZjTqjfksykcx5NXMcvLAH8zIdR8RwsRyso2r5nfCwB/LcODEL0Faj5Dn5dThvtlxBsvk3KGmcCNKHK+Z9+gN8hgSOLm1XWNF6rG5cgc66qMCu2/aHVGgQ3pjd6u/G9pH8xqPuIwGO5jhjLIvhansrY5iyD79wRfpiz9l+BIqzSyNp0ALytqcGiBsOQNkmtwOeLv217Pxp/03LgVJGmjUP4VCar89Ur177wO4Bw9alaRSrwStHMrXTQSGgx6+ElSDy54CHks+iKqwKZg6HeXbwA6STtYsggKOZVum+CHD81IaBhhljsExxh4moEEUA/jAO9Ei7r0xPk4YkKFWrWERKqq0oQOXrZ29/XFf4Z2uHcQzSaV7kCKRQSWYN4dZWqG6ihZ3BwFi41wmKTTPF4SfEh3G/wCZCtdDYo8tthhcL44uWnR5DUc9JKa5Sckl36UaPofTEXNcThZpGjlDiSPvBpbwh18PnfiUi/PTfnincZmZlZQdcjCyA3JlABbpSjkR5ixgN0VdCyBqXlXoym/2APuGKP2r4zHNJl1y0izKOIK7CPxUBZs1yFtV4qsPbJ5JsiuabVFIYWkdmZV0AFGBHslRvqPXBCPjzPl+Is88EKBwYu4C6ywchNWgae7Zeh68umAtnGp2ikhTSH1JMKO1sp1IpFV57e/ywJObeNAWiSMvuwLeENuxF9bs/riTkeOpPlog4KTRBiQ4AALRGgGujtvuQficVrtLx1S+X216u8OjmCSAL325n4YCxSKZiFkIXUxDhdw4NCibsHfVe4PLat86fJEQxli2uCZogRswCkaQD50dji1ZDPKsVgEtkpNwesRO6eZGnkT1UYY4lGtSRMNLyXPYHh8RCAc7O9eh28sARj7dSxgK8DSsNjIGC6vIkVzqr9bwsANZFBudC963r0GFgLNAFLqVQ+H9/ZA+vLEOCE5ziKK2wV1augWFL9xGsR/5sT2buoy9UQOQO9jYf6qw52QTTLJK29DQD/ea2N+ZVUwA/thnmzHFY40JXumiUsN6N62P+tT/AIBiwZ3XP3chQKZUkil6eIHSfepIsfLArg+QL8QEzEaXEkxFXuxoH/JIo/4wSymcWR81Auq45FdN/wAx2YBf7wUeW5NYAR2nzgOTGZjsuheKW9ipWwDp5Afl+I88ZlwHLzTN3Wr8IyIZATWwIN2ffjVs+ySiYH2ZwGrSTbqgUrX8y7Gt/ADviiw9lczE1w3HfiEcu19KD8t9gLrAP9ncgrZ+JVLJH+KHarsaSBQPM9B78Qu0kiKsbRV3baqUnUXPsh3I5n0utsGRlZspG0pdXma0cg33YuyAaGp2N2dthtzwCTLF2IjXUbCqo/iPIe8nABsvxqaKLuixbL6j+G3sG9mo9GI6g4LdovtDfMxpCkEUCCtYjFd4FGkA8gBXQdScXXgcMCpFl0SOTuZjFI5GpWkMZLsLHKyyg9dIOM/7aZdF+7aFC3B4qAFsHdTy67c8Bq3HAQ2XVaRZyYTYBNNHrjBPl4QPPYemMt7W5t4c3oFqYuR5Xe4Nf3SBi9y8WE3CYJwbaPuiR/C6OEaje3hN/LEPtHwQcSkc0FdQAko3voVcDkQevqMBT+C8f7pWc3ZBA/mFUQw6jTti1TxkwpJdFYiDfK2jSVQN9t/PbfAng32egOTm5Y1RKLKjanIB3ryFczgnmO0WWZhDol0zODqIWh4BEgUX7FBD0wFd47xJRO9DnR+JUE8hXM4WOuNcAmE7hIiyigCbJ2UDCwGg9pM6BCqD22K7/wB0Fh/r044yvEBHk2K0uvUV9191H+gGKlxHiEss8aKrO+nZVUsWJthSqCbpDyHU4k5vLZpY40XLzkAqu0MntKL08va1DlzwFy7P8XQ9846Uovoqgn9ip+GKXw/jBSWSXmHBDDr470j3rpJxyZJ4co5aKWMWVJeJlAY+HSWYAXVCtjv6YGPkpood45VLuri42FqA1EWOWlXa/IMeQNAd4Jxooi6lL6VFEnkwuz6k3fTliycN4tHKO+kJ7yyFBWinMk7seeygVtRxm+XymatjHHOqrZeo2IUCwSxrYAo62eWkg7g4If8ATc1figzAK27aoZBXOnNrsvhO5obH1GAJcbgKKmnlrLOw2uhSk1ZJAvAvP8XGWUSJXeyKdHmgOxlI6NRIX3k9Me5/MTiIydzLoVRrOhtIbUVKsdNKA4YGyNxXO8A4eEZqb8VoZmDKZNfdvpKLXiBqtC7WeQsb4CT2Z4v931SVqCFZAvnTFT/pbDfaLPJOwCAAIGKkHmHYyUdumqscJkpYZzG0brIEbwMjAgEFidB3rSCb22Bw7H2dzWpqy0xPkIZCfCdLbafynY+9fiEnsfxpe6nyMpATMD8Nz+WWtr9GoD0NHzxYVkM0AkV2jYhdSpQtlBU3f5jtZ61jP+I8Klh0mWKSMOLUujKGG24JA1DcbjzGCnBHlmQoiO5WidCs2xYVekG7eh6kgemAPNp1NGNrBN/zk6rB6cvdiuZ6LuwunmrbeYqyfeNicGpOFZgv/wDWn1LtQhku6D+X8L2fT4EjeIpqZSwKhghOx3BOzWfMNd+WA1FuPQKaZ2Vuo0u36qQDjzA7LTRlF8Q2AHt6eQr2a9MLAVLJZho87rVVchmQBrIIK901ixyBfr0wW4l2xlTbuYXfQUvxUVJNJoDBa399Cr3wsLARu0fG5HyqQyRxe3syrVBTYUDkANhX744z3a14IlijRFBiVG9o6gscsNm2O/4rN70FczawsA3N2+nkL644nL6iCTJal/vFkHVvS5hwLvYJ5brNdtO7M15eICdmZ93bx/iWw1MaJ75tvQct7WFgAnHO202b7zvAv4i6SRew79pwNyeRfTv0A64LZDiZGXCdzGQuXeLVcgbS794WPjrUJL6VR5GsLCwEXOcbJzEkvdqgmQxMg1EaQqixbFr8Ktz5j1wW4V22nWRZNEZDEyaaOktUK778h3CMORtm32GFhYCD2p4xLL93uONO58QKAHV4Y1LENYO0S8wb3voAH4Zx6TLzNOEjkLVqVlAQgOklaEoUSgBFVROFhYCz8G7dvJI+mGFjIqhkYEqNC6FFXWmjdb/DEbiz99FuETSpCqnIaneWhfTW7V5WBhYWAfgyjaVqyKHQ48wsL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48" name="Picture 24" descr="http://2.bp.blogspot.com/_16N-uuTISQo/SeGdARw5DPI/AAAAAAAARDo/p7PruCU9Bqk/s400/khg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772816"/>
            <a:ext cx="2736304" cy="32303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Pope Innocent III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-1160</a:t>
            </a:r>
          </a:p>
          <a:p>
            <a:r>
              <a:rPr lang="en-US" dirty="0" smtClean="0"/>
              <a:t>Died – 16</a:t>
            </a:r>
            <a:r>
              <a:rPr lang="en-US" baseline="30000" dirty="0" smtClean="0"/>
              <a:t>th</a:t>
            </a:r>
            <a:r>
              <a:rPr lang="en-US" dirty="0" smtClean="0"/>
              <a:t> July 1216</a:t>
            </a:r>
          </a:p>
          <a:p>
            <a:r>
              <a:rPr lang="en-US" dirty="0" smtClean="0"/>
              <a:t>Birth name – </a:t>
            </a:r>
            <a:r>
              <a:rPr lang="en-US" dirty="0" err="1" smtClean="0"/>
              <a:t>Lotario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conti</a:t>
            </a:r>
            <a:r>
              <a:rPr lang="en-US" dirty="0" smtClean="0"/>
              <a:t> de </a:t>
            </a:r>
            <a:r>
              <a:rPr lang="en-US" dirty="0" err="1" smtClean="0"/>
              <a:t>segni</a:t>
            </a:r>
            <a:r>
              <a:rPr lang="en-US" dirty="0" smtClean="0"/>
              <a:t> </a:t>
            </a:r>
          </a:p>
          <a:p>
            <a:r>
              <a:rPr lang="en-US" dirty="0" smtClean="0"/>
              <a:t>Educated in Rome, Paris and Bologna.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/>
          <a:lstStyle/>
          <a:p>
            <a:r>
              <a:rPr lang="en-US" dirty="0" smtClean="0"/>
              <a:t>Became pope on 8</a:t>
            </a:r>
            <a:r>
              <a:rPr lang="en-US" baseline="30000" dirty="0" smtClean="0"/>
              <a:t>th</a:t>
            </a:r>
            <a:r>
              <a:rPr lang="en-US" dirty="0" smtClean="0"/>
              <a:t> January 1198</a:t>
            </a:r>
          </a:p>
          <a:p>
            <a:r>
              <a:rPr lang="en-US" dirty="0" smtClean="0"/>
              <a:t>In 1190, He made a cardinal deacon by pope clement III.</a:t>
            </a:r>
          </a:p>
          <a:p>
            <a:endParaRPr lang="sl-SI" dirty="0"/>
          </a:p>
        </p:txBody>
      </p:sp>
      <p:pic>
        <p:nvPicPr>
          <p:cNvPr id="14338" name="Picture 2" descr="http://imgc.allpostersimages.com/images/P-473-488-90/29/2931/E52RD00Z/posters/giotto-di-bondone-pope-innocent-ii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852936"/>
            <a:ext cx="4505325" cy="3371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Powerful and Influential</a:t>
            </a:r>
          </a:p>
          <a:p>
            <a:r>
              <a:rPr lang="en-US" dirty="0" smtClean="0"/>
              <a:t>Exerted a wide influence over the Christians regimes.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did it mean to be the Pope in the thirteenth century?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365104"/>
            <a:ext cx="8229600" cy="748679"/>
          </a:xfrm>
        </p:spPr>
        <p:txBody>
          <a:bodyPr/>
          <a:lstStyle/>
          <a:p>
            <a:r>
              <a:rPr lang="en-US" dirty="0"/>
              <a:t>Why was Innocent such a great pope?</a:t>
            </a:r>
            <a:endParaRPr lang="sl-SI" dirty="0"/>
          </a:p>
          <a:p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powerpointdesigns.net/images/father-serm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V="1"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390" name="Picture 6" descr="Thank You Button Animated Clipart"/>
          <p:cNvPicPr>
            <a:picLocks noChangeAspect="1" noChangeArrowheads="1" noCrop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1196752"/>
            <a:ext cx="4536504" cy="4536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85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Pope Innocent III</vt:lpstr>
      <vt:lpstr>Pope Innocent III</vt:lpstr>
      <vt:lpstr>Slide 3</vt:lpstr>
      <vt:lpstr>Slide 4</vt:lpstr>
      <vt:lpstr>What did it mean to be the Pope in the thirteenth century?</vt:lpstr>
      <vt:lpstr>Slide 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Pope Innocent III</dc:title>
  <dc:creator>Ashish Singh</dc:creator>
  <cp:lastModifiedBy>Ashish Singh</cp:lastModifiedBy>
  <cp:revision>4</cp:revision>
  <dcterms:created xsi:type="dcterms:W3CDTF">2012-03-06T17:42:16Z</dcterms:created>
  <dcterms:modified xsi:type="dcterms:W3CDTF">2012-03-06T18:15:09Z</dcterms:modified>
</cp:coreProperties>
</file>