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0" d="100"/>
          <a:sy n="30" d="100"/>
        </p:scale>
        <p:origin x="-76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02E64-97FA-408A-B246-2FDDE2CEB0D3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71ED-52C8-433B-A497-6E522B8C91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171ED-52C8-433B-A497-6E522B8C91C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8B126B-AD46-487A-87E2-B96DFC78365A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4C30637-C422-4C5F-9811-26DD7AE6EE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3573016"/>
            <a:ext cx="6336704" cy="1728192"/>
          </a:xfrm>
        </p:spPr>
        <p:txBody>
          <a:bodyPr/>
          <a:lstStyle/>
          <a:p>
            <a:r>
              <a:rPr lang="en-GB" b="1" spc="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Attila</a:t>
            </a:r>
            <a:r>
              <a:rPr lang="en-GB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Hun</a:t>
            </a:r>
            <a:br>
              <a:rPr lang="en-GB" b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434-453</a:t>
            </a:r>
            <a:endParaRPr lang="en-GB" b="1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314" name="Picture 2" descr="http://0.tqn.com/d/ancienthistory/1/0/c/I/3/Attil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404664"/>
            <a:ext cx="2160240" cy="299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2955032"/>
          </a:xfrm>
        </p:spPr>
        <p:txBody>
          <a:bodyPr/>
          <a:lstStyle/>
          <a:p>
            <a:r>
              <a:rPr lang="en-GB" dirty="0" smtClean="0"/>
              <a:t>Attila the Hun was king and general of the Hun empire from A.D. 434 to 453.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huns</a:t>
            </a:r>
            <a:r>
              <a:rPr lang="en-GB" dirty="0" smtClean="0"/>
              <a:t> - The Huns were a group of nomadic (roaming) herdsmen, warlike people from the North Central Asia north of China (Mongolia).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1640" y="836712"/>
            <a:ext cx="6609928" cy="1219200"/>
          </a:xfrm>
        </p:spPr>
        <p:txBody>
          <a:bodyPr>
            <a:normAutofit/>
          </a:bodyPr>
          <a:lstStyle/>
          <a:p>
            <a:pPr algn="ctr"/>
            <a:r>
              <a:rPr lang="en-GB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The Ruler Of Huns</a:t>
            </a:r>
            <a:endParaRPr lang="en-GB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2636912"/>
            <a:ext cx="8229600" cy="1656184"/>
          </a:xfrm>
        </p:spPr>
        <p:txBody>
          <a:bodyPr/>
          <a:lstStyle/>
          <a:p>
            <a:r>
              <a:rPr lang="en-GB" dirty="0" smtClean="0"/>
              <a:t>Stretched from the Ural river to the Rhine river and from the Danube to the Baltic Sea.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419056" cy="1219200"/>
          </a:xfrm>
        </p:spPr>
        <p:txBody>
          <a:bodyPr>
            <a:normAutofit/>
          </a:bodyPr>
          <a:lstStyle/>
          <a:p>
            <a:r>
              <a:rPr lang="en-GB" sz="6600" b="1" dirty="0" err="1" smtClean="0"/>
              <a:t>Hunnic</a:t>
            </a:r>
            <a:r>
              <a:rPr lang="en-GB" sz="6600" b="1" dirty="0" smtClean="0"/>
              <a:t> Empire</a:t>
            </a:r>
            <a:endParaRPr lang="en-GB" sz="6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go.hrw.com/atlas/norm_map/world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121" y="404664"/>
            <a:ext cx="8764367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3429000"/>
            <a:ext cx="8229600" cy="2667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Cheated to East Roman Emperor Theodosius II.</a:t>
            </a:r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2124472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/>
              <a:t>Peace Treaty Between Rome and Attila the Hun</a:t>
            </a:r>
            <a:br>
              <a:rPr lang="en-GB" b="1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03848" y="2420888"/>
            <a:ext cx="2530624" cy="12569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5400" dirty="0" smtClean="0"/>
              <a:t>The Death</a:t>
            </a:r>
            <a:endParaRPr lang="en-GB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212976"/>
            <a:ext cx="8219256" cy="2808312"/>
          </a:xfrm>
        </p:spPr>
        <p:txBody>
          <a:bodyPr/>
          <a:lstStyle/>
          <a:p>
            <a:r>
              <a:rPr lang="en-GB" dirty="0" smtClean="0"/>
              <a:t>Torturer</a:t>
            </a:r>
          </a:p>
          <a:p>
            <a:r>
              <a:rPr lang="en-GB" dirty="0" smtClean="0"/>
              <a:t>Trouble maker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548680"/>
            <a:ext cx="8686800" cy="1548408"/>
          </a:xfrm>
        </p:spPr>
        <p:txBody>
          <a:bodyPr>
            <a:noAutofit/>
          </a:bodyPr>
          <a:lstStyle/>
          <a:p>
            <a:pPr algn="ctr"/>
            <a:r>
              <a:rPr lang="en-GB" sz="4000" b="1" i="1" dirty="0" smtClean="0"/>
              <a:t>Why exactly was Attila the Hun so terrifying?</a:t>
            </a:r>
            <a:endParaRPr lang="en-GB" sz="4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67744" y="2636912"/>
            <a:ext cx="5184576" cy="1219200"/>
          </a:xfrm>
        </p:spPr>
        <p:txBody>
          <a:bodyPr>
            <a:noAutofit/>
          </a:bodyPr>
          <a:lstStyle/>
          <a:p>
            <a:r>
              <a:rPr lang="en-GB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GB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136</TotalTime>
  <Words>47</Words>
  <Application>Microsoft Office PowerPoint</Application>
  <PresentationFormat>On-screen Show (4:3)</PresentationFormat>
  <Paragraphs>14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Attila The Hun 434-453</vt:lpstr>
      <vt:lpstr>The Ruler Of Huns</vt:lpstr>
      <vt:lpstr>Hunnic Empire</vt:lpstr>
      <vt:lpstr>Slide 4</vt:lpstr>
      <vt:lpstr>Peace Treaty Between Rome and Attila the Hun </vt:lpstr>
      <vt:lpstr>Slide 6</vt:lpstr>
      <vt:lpstr>Why exactly was Attila the Hun so terrifying?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Attila the Hun</dc:title>
  <dc:creator>Shivangi</dc:creator>
  <cp:lastModifiedBy>Kris</cp:lastModifiedBy>
  <cp:revision>16</cp:revision>
  <dcterms:created xsi:type="dcterms:W3CDTF">2012-03-12T18:01:05Z</dcterms:created>
  <dcterms:modified xsi:type="dcterms:W3CDTF">2012-03-14T12:31:02Z</dcterms:modified>
</cp:coreProperties>
</file>